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11430000" cy="508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0308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90308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90308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90308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90308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90308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90308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90308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903088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576672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A7AAA9"/>
              </a:solidFill>
              <a:prstDash val="solid"/>
              <a:miter lim="400000"/>
            </a:ln>
          </a:left>
          <a:right>
            <a:ln w="3175" cap="flat">
              <a:solidFill>
                <a:srgbClr val="A7AAA9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7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28"/>
  </p:normalViewPr>
  <p:slideViewPr>
    <p:cSldViewPr snapToGrid="0">
      <p:cViewPr varScale="1">
        <p:scale>
          <a:sx n="120" d="100"/>
          <a:sy n="120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698750" y="1144322"/>
            <a:ext cx="6032500" cy="171979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200" spc="-42"/>
            </a:lvl1pPr>
          </a:lstStyle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698750" y="2778125"/>
            <a:ext cx="6032500" cy="758086"/>
          </a:xfrm>
          <a:prstGeom prst="rect">
            <a:avLst/>
          </a:prstGeom>
        </p:spPr>
        <p:txBody>
          <a:bodyPr/>
          <a:lstStyle>
            <a:lvl1pPr marL="0" indent="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800" spc="-18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800" spc="-18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800" spc="-18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800" spc="-18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800" spc="-18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698750" y="4380633"/>
            <a:ext cx="6032500" cy="223574"/>
          </a:xfrm>
          <a:prstGeom prst="rect">
            <a:avLst/>
          </a:prstGeom>
        </p:spPr>
        <p:txBody>
          <a:bodyPr/>
          <a:lstStyle>
            <a:lvl1pPr marL="0" indent="0" algn="ctr" defTabSz="305740">
              <a:lnSpc>
                <a:spcPct val="100000"/>
              </a:lnSpc>
              <a:spcBef>
                <a:spcPts val="0"/>
              </a:spcBef>
              <a:buSzTx/>
              <a:buNone/>
              <a:defRPr sz="1000" spc="-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634582" y="4741296"/>
            <a:ext cx="161630" cy="1790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698750" y="1276614"/>
            <a:ext cx="6032500" cy="23151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4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4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4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4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4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698750" y="1003168"/>
            <a:ext cx="6032500" cy="216512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698750" y="2929900"/>
            <a:ext cx="6032500" cy="328614"/>
          </a:xfrm>
          <a:prstGeom prst="rect">
            <a:avLst/>
          </a:prstGeom>
        </p:spPr>
        <p:txBody>
          <a:bodyPr/>
          <a:lstStyle>
            <a:lvl1pPr marL="0" indent="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600" spc="-16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698750" y="3745673"/>
            <a:ext cx="6032500" cy="328613"/>
          </a:xfrm>
          <a:prstGeom prst="rect">
            <a:avLst/>
          </a:prstGeom>
        </p:spPr>
        <p:txBody>
          <a:bodyPr anchor="ctr"/>
          <a:lstStyle>
            <a:lvl1pPr marL="0" indent="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600" spc="-16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698750" y="1428750"/>
            <a:ext cx="6032500" cy="1885157"/>
          </a:xfrm>
          <a:prstGeom prst="rect">
            <a:avLst/>
          </a:prstGeom>
        </p:spPr>
        <p:txBody>
          <a:bodyPr anchor="ctr"/>
          <a:lstStyle>
            <a:lvl1pPr marL="0" indent="0" algn="ctr" defTabSz="304270">
              <a:lnSpc>
                <a:spcPct val="80000"/>
              </a:lnSpc>
              <a:spcBef>
                <a:spcPts val="0"/>
              </a:spcBef>
              <a:buSzTx/>
              <a:buNone/>
              <a:defRPr sz="30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304270">
              <a:lnSpc>
                <a:spcPct val="80000"/>
              </a:lnSpc>
              <a:spcBef>
                <a:spcPts val="0"/>
              </a:spcBef>
              <a:buSzTx/>
              <a:buNone/>
              <a:defRPr sz="30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304270">
              <a:lnSpc>
                <a:spcPct val="80000"/>
              </a:lnSpc>
              <a:spcBef>
                <a:spcPts val="0"/>
              </a:spcBef>
              <a:buSzTx/>
              <a:buNone/>
              <a:defRPr sz="30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304270">
              <a:lnSpc>
                <a:spcPct val="80000"/>
              </a:lnSpc>
              <a:spcBef>
                <a:spcPts val="0"/>
              </a:spcBef>
              <a:buSzTx/>
              <a:buNone/>
              <a:defRPr sz="30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304270">
              <a:lnSpc>
                <a:spcPct val="80000"/>
              </a:lnSpc>
              <a:spcBef>
                <a:spcPts val="0"/>
              </a:spcBef>
              <a:buSzTx/>
              <a:buNone/>
              <a:defRPr sz="30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1"/>
          <p:cNvSpPr>
            <a:spLocks noGrp="1"/>
          </p:cNvSpPr>
          <p:nvPr>
            <p:ph type="pic" sz="quarter" idx="21"/>
          </p:nvPr>
        </p:nvSpPr>
        <p:spPr>
          <a:xfrm>
            <a:off x="5764986" y="396875"/>
            <a:ext cx="2976563" cy="198393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each and sea at sunset"/>
          <p:cNvSpPr>
            <a:spLocks noGrp="1"/>
          </p:cNvSpPr>
          <p:nvPr>
            <p:ph type="pic" idx="22"/>
          </p:nvPr>
        </p:nvSpPr>
        <p:spPr>
          <a:xfrm>
            <a:off x="1084791" y="396875"/>
            <a:ext cx="6191251" cy="412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ea against sky at sunset 2"/>
          <p:cNvSpPr>
            <a:spLocks noGrp="1"/>
          </p:cNvSpPr>
          <p:nvPr>
            <p:ph type="pic" sz="quarter" idx="23"/>
          </p:nvPr>
        </p:nvSpPr>
        <p:spPr>
          <a:xfrm>
            <a:off x="5798059" y="1894481"/>
            <a:ext cx="2910417" cy="32719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634185" y="4741296"/>
            <a:ext cx="161630" cy="1790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>
            <a:spLocks noGrp="1"/>
          </p:cNvSpPr>
          <p:nvPr>
            <p:ph type="pic" idx="21"/>
          </p:nvPr>
        </p:nvSpPr>
        <p:spPr>
          <a:xfrm>
            <a:off x="2619375" y="396875"/>
            <a:ext cx="6191250" cy="412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1640416" y="-310886"/>
            <a:ext cx="8142553" cy="542836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698750" y="1144322"/>
            <a:ext cx="6032500" cy="1719793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200" spc="-4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698750" y="2778125"/>
            <a:ext cx="6032500" cy="758934"/>
          </a:xfrm>
          <a:prstGeom prst="rect">
            <a:avLst/>
          </a:prstGeom>
        </p:spPr>
        <p:txBody>
          <a:bodyPr/>
          <a:lstStyle>
            <a:lvl1pPr marL="0" indent="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800" spc="-1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800" spc="-1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800" spc="-1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800" spc="-1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800" spc="-18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698750" y="4378854"/>
            <a:ext cx="6032500" cy="223573"/>
          </a:xfrm>
          <a:prstGeom prst="rect">
            <a:avLst/>
          </a:prstGeom>
        </p:spPr>
        <p:txBody>
          <a:bodyPr/>
          <a:lstStyle>
            <a:lvl1pPr marL="0" indent="0" algn="ctr" defTabSz="305740">
              <a:lnSpc>
                <a:spcPct val="100000"/>
              </a:lnSpc>
              <a:spcBef>
                <a:spcPts val="0"/>
              </a:spcBef>
              <a:buSzTx/>
              <a:buNone/>
              <a:defRPr sz="1000" spc="-9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634582" y="4741296"/>
            <a:ext cx="161630" cy="179028"/>
          </a:xfrm>
          <a:prstGeom prst="rect">
            <a:avLst/>
          </a:prstGeom>
        </p:spPr>
        <p:txBody>
          <a:bodyPr/>
          <a:lstStyle>
            <a:lvl1pPr defTabSz="304270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a against sky at sunset"/>
          <p:cNvSpPr>
            <a:spLocks noGrp="1"/>
          </p:cNvSpPr>
          <p:nvPr>
            <p:ph type="pic" idx="21"/>
          </p:nvPr>
        </p:nvSpPr>
        <p:spPr>
          <a:xfrm>
            <a:off x="4113586" y="396875"/>
            <a:ext cx="6192619" cy="412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698857" y="1485309"/>
            <a:ext cx="2634664" cy="1087764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698857" y="2487083"/>
            <a:ext cx="2634664" cy="2037292"/>
          </a:xfrm>
          <a:prstGeom prst="rect">
            <a:avLst/>
          </a:prstGeom>
        </p:spPr>
        <p:txBody>
          <a:bodyPr/>
          <a:lstStyle>
            <a:lvl1pPr marL="0" indent="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600" spc="-16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600" spc="-16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600" spc="-16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600" spc="-16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600" spc="-16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698750" y="783791"/>
            <a:ext cx="6032500" cy="328613"/>
          </a:xfrm>
          <a:prstGeom prst="rect">
            <a:avLst/>
          </a:prstGeom>
        </p:spPr>
        <p:txBody>
          <a:bodyPr/>
          <a:lstStyle>
            <a:lvl1pPr marL="0" indent="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600" spc="-16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 numCol="2" spcCol="301624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696950" y="192675"/>
            <a:ext cx="2632329" cy="1057482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698750" y="1777118"/>
            <a:ext cx="2632605" cy="2743278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698750" y="1181761"/>
            <a:ext cx="2632605" cy="328613"/>
          </a:xfrm>
          <a:prstGeom prst="rect">
            <a:avLst/>
          </a:prstGeom>
        </p:spPr>
        <p:txBody>
          <a:bodyPr anchor="ctr"/>
          <a:lstStyle>
            <a:lvl1pPr marL="0" indent="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600" spc="-16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Sea against sky at sunset"/>
          <p:cNvSpPr>
            <a:spLocks noGrp="1"/>
          </p:cNvSpPr>
          <p:nvPr>
            <p:ph type="pic" sz="half" idx="22"/>
          </p:nvPr>
        </p:nvSpPr>
        <p:spPr>
          <a:xfrm>
            <a:off x="5374192" y="396875"/>
            <a:ext cx="3671408" cy="412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698750" y="1276614"/>
            <a:ext cx="6032500" cy="2315105"/>
          </a:xfrm>
          <a:prstGeom prst="rect">
            <a:avLst/>
          </a:prstGeom>
        </p:spPr>
        <p:txBody>
          <a:bodyPr anchor="ctr"/>
          <a:lstStyle>
            <a:lvl1pPr defTabSz="429947">
              <a:lnSpc>
                <a:spcPct val="80000"/>
              </a:lnSpc>
              <a:defRPr sz="4200" spc="-42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634582" y="4741296"/>
            <a:ext cx="161630" cy="17902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698750" y="205052"/>
            <a:ext cx="6032500" cy="608542"/>
          </a:xfrm>
          <a:prstGeom prst="rect">
            <a:avLst/>
          </a:prstGeom>
        </p:spPr>
        <p:txBody>
          <a:bodyPr anchor="ctr"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698750" y="783791"/>
            <a:ext cx="6032500" cy="328613"/>
          </a:xfrm>
          <a:prstGeom prst="rect">
            <a:avLst/>
          </a:prstGeom>
        </p:spPr>
        <p:txBody>
          <a:bodyPr/>
          <a:lstStyle>
            <a:lvl1pPr marL="0" indent="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600" spc="-16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698750" y="1561207"/>
            <a:ext cx="6032500" cy="3148542"/>
          </a:xfrm>
          <a:prstGeom prst="rect">
            <a:avLst/>
          </a:prstGeom>
        </p:spPr>
        <p:txBody>
          <a:bodyPr/>
          <a:lstStyle>
            <a:lvl1pPr marL="0" indent="0" defTabSz="305740">
              <a:lnSpc>
                <a:spcPct val="100000"/>
              </a:lnSpc>
              <a:spcBef>
                <a:spcPts val="800"/>
              </a:spcBef>
              <a:buSzTx/>
              <a:buNone/>
              <a:defRPr sz="2200" spc="-44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305740">
              <a:lnSpc>
                <a:spcPct val="100000"/>
              </a:lnSpc>
              <a:spcBef>
                <a:spcPts val="800"/>
              </a:spcBef>
              <a:buSzTx/>
              <a:buNone/>
              <a:defRPr sz="2200" spc="-44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305740">
              <a:lnSpc>
                <a:spcPct val="100000"/>
              </a:lnSpc>
              <a:spcBef>
                <a:spcPts val="800"/>
              </a:spcBef>
              <a:buSzTx/>
              <a:buNone/>
              <a:defRPr sz="2200" spc="-44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305740">
              <a:lnSpc>
                <a:spcPct val="100000"/>
              </a:lnSpc>
              <a:spcBef>
                <a:spcPts val="800"/>
              </a:spcBef>
              <a:buSzTx/>
              <a:buNone/>
              <a:defRPr sz="2200" spc="-44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305740">
              <a:lnSpc>
                <a:spcPct val="100000"/>
              </a:lnSpc>
              <a:spcBef>
                <a:spcPts val="800"/>
              </a:spcBef>
              <a:buSzTx/>
              <a:buNone/>
              <a:defRPr sz="2200" spc="-44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2698750" y="205052"/>
            <a:ext cx="6032500" cy="608542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698750" y="783791"/>
            <a:ext cx="6032500" cy="328613"/>
          </a:xfrm>
          <a:prstGeom prst="rect">
            <a:avLst/>
          </a:prstGeom>
        </p:spPr>
        <p:txBody>
          <a:bodyPr/>
          <a:lstStyle>
            <a:lvl1pPr marL="0" indent="0" algn="ctr" defTabSz="304270">
              <a:lnSpc>
                <a:spcPct val="100000"/>
              </a:lnSpc>
              <a:spcBef>
                <a:spcPts val="0"/>
              </a:spcBef>
              <a:buSzTx/>
              <a:buNone/>
              <a:defRPr sz="1600" spc="-16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698750" y="1561041"/>
            <a:ext cx="6032500" cy="31485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458" tIns="26458" rIns="26458" bIns="26458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698750" y="207257"/>
            <a:ext cx="6032500" cy="6085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458" tIns="26458" rIns="26458" bIns="26458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632421" y="4741296"/>
            <a:ext cx="161630" cy="179028"/>
          </a:xfrm>
          <a:prstGeom prst="rect">
            <a:avLst/>
          </a:prstGeom>
          <a:ln w="3175">
            <a:miter lim="400000"/>
          </a:ln>
        </p:spPr>
        <p:txBody>
          <a:bodyPr wrap="none" lIns="26458" tIns="26458" rIns="26458" bIns="26458" anchor="b">
            <a:spAutoFit/>
          </a:bodyPr>
          <a:lstStyle>
            <a:lvl1pPr defTabSz="906197">
              <a:lnSpc>
                <a:spcPct val="100000"/>
              </a:lnSpc>
              <a:defRPr sz="7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906197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29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906197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29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906197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29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906197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29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906197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29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906197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29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906197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29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906197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29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906197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29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183726" marR="0" indent="-183726" algn="l" defTabSz="9061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7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577426" marR="0" indent="-183726" algn="l" defTabSz="9061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7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971126" marR="0" indent="-183726" algn="l" defTabSz="9061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7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364826" marR="0" indent="-183726" algn="l" defTabSz="9061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7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758526" marR="0" indent="-183726" algn="l" defTabSz="9061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7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152226" marR="0" indent="-183726" algn="l" defTabSz="9061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7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545926" marR="0" indent="-183726" algn="l" defTabSz="9061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7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2939626" marR="0" indent="-183726" algn="l" defTabSz="9061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7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333326" marR="0" indent="-183726" algn="l" defTabSz="9061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75000"/>
        <a:buFontTx/>
        <a:buChar char="•"/>
        <a:tabLst/>
        <a:defRPr sz="1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9061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9061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9061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9061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9061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9061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9061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9061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9061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png"/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12" Type="http://schemas.openxmlformats.org/officeDocument/2006/relationships/image" Target="../media/image11.png"/><Relationship Id="rId2" Type="http://schemas.openxmlformats.org/officeDocument/2006/relationships/image" Target="../media/image1.tif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png"/><Relationship Id="rId5" Type="http://schemas.openxmlformats.org/officeDocument/2006/relationships/image" Target="../media/image4.tif"/><Relationship Id="rId15" Type="http://schemas.openxmlformats.org/officeDocument/2006/relationships/image" Target="../media/image14.t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86" y="4265475"/>
            <a:ext cx="3336167" cy="422582"/>
          </a:xfrm>
          <a:prstGeom prst="rect">
            <a:avLst/>
          </a:prstGeom>
          <a:ln w="3175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15" y="2116765"/>
            <a:ext cx="2535870" cy="646528"/>
          </a:xfrm>
          <a:prstGeom prst="rect">
            <a:avLst/>
          </a:prstGeom>
          <a:ln w="3175">
            <a:miter lim="400000"/>
          </a:ln>
        </p:spPr>
      </p:pic>
      <p:pic>
        <p:nvPicPr>
          <p:cNvPr id="153" name="MetBase Logo.png" descr="MetBase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660" y="4165127"/>
            <a:ext cx="1313731" cy="348139"/>
          </a:xfrm>
          <a:prstGeom prst="rect">
            <a:avLst/>
          </a:prstGeom>
          <a:ln w="3175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048" y="1983519"/>
            <a:ext cx="2784189" cy="670062"/>
          </a:xfrm>
          <a:prstGeom prst="rect">
            <a:avLst/>
          </a:prstGeom>
          <a:ln w="3175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148" y="250204"/>
            <a:ext cx="2737704" cy="1203488"/>
          </a:xfrm>
          <a:prstGeom prst="rect">
            <a:avLst/>
          </a:prstGeom>
          <a:ln w="3175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6982" y="339903"/>
            <a:ext cx="1313730" cy="1320300"/>
          </a:xfrm>
          <a:prstGeom prst="rect">
            <a:avLst/>
          </a:prstGeom>
          <a:ln w="3175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2326" y="1046930"/>
            <a:ext cx="1258192" cy="1203488"/>
          </a:xfrm>
          <a:prstGeom prst="rect">
            <a:avLst/>
          </a:prstGeom>
          <a:ln w="3175">
            <a:miter lim="400000"/>
          </a:ln>
        </p:spPr>
      </p:pic>
      <p:pic>
        <p:nvPicPr>
          <p:cNvPr id="158" name="earthchem_full_logo_black.png" descr="earthchem_full_logo_black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84396" y="290764"/>
            <a:ext cx="3785351" cy="946339"/>
          </a:xfrm>
          <a:prstGeom prst="rect">
            <a:avLst/>
          </a:prstGeom>
          <a:ln w="3175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637" y="3324769"/>
            <a:ext cx="3604170" cy="768663"/>
          </a:xfrm>
          <a:prstGeom prst="rect">
            <a:avLst/>
          </a:prstGeom>
          <a:ln w="3175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3203" y="3503904"/>
            <a:ext cx="1598599" cy="1598599"/>
          </a:xfrm>
          <a:prstGeom prst="rect">
            <a:avLst/>
          </a:prstGeom>
          <a:ln w="3175">
            <a:miter lim="400000"/>
          </a:ln>
        </p:spPr>
      </p:pic>
      <p:pic>
        <p:nvPicPr>
          <p:cNvPr id="161" name="DIGIS_GEOROC_logo_transparent.png" descr="DIGIS_GEOROC_logo_transparen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508" y="1966860"/>
            <a:ext cx="1052772" cy="946338"/>
          </a:xfrm>
          <a:prstGeom prst="rect">
            <a:avLst/>
          </a:prstGeom>
          <a:ln w="3175">
            <a:miter lim="400000"/>
          </a:ln>
        </p:spPr>
      </p:pic>
      <p:pic>
        <p:nvPicPr>
          <p:cNvPr id="162" name="epos-msl-logo.png" descr="epos-msl-log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1988" y="2528867"/>
            <a:ext cx="2317933" cy="768662"/>
          </a:xfrm>
          <a:prstGeom prst="rect">
            <a:avLst/>
          </a:prstGeom>
          <a:ln w="3175">
            <a:miter lim="400000"/>
          </a:ln>
        </p:spPr>
      </p:pic>
      <p:pic>
        <p:nvPicPr>
          <p:cNvPr id="163" name="AusGeochem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1802" y="3146380"/>
            <a:ext cx="2968118" cy="599560"/>
          </a:xfrm>
          <a:prstGeom prst="rect">
            <a:avLst/>
          </a:prstGeom>
          <a:ln w="3175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5861" y="526884"/>
            <a:ext cx="1139111" cy="946339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7532A4-8D14-A14D-28CF-9BFC12AAC7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563" y="3492664"/>
            <a:ext cx="1726679" cy="11953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6458" tIns="26458" rIns="26458" bIns="26458" numCol="1" spcCol="38100" rtlCol="0" anchor="ctr">
        <a:spAutoFit/>
      </a:bodyPr>
      <a:lstStyle>
        <a:defPPr marL="0" marR="0" indent="0" algn="ctr" defTabSz="58869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6458" tIns="26458" rIns="26458" bIns="26458" numCol="1" spcCol="38100" rtlCol="0" anchor="ctr">
        <a:spAutoFit/>
      </a:bodyPr>
      <a:lstStyle>
        <a:defPPr marL="0" marR="0" indent="0" algn="ctr" defTabSz="903088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6458" tIns="26458" rIns="26458" bIns="26458" numCol="1" spcCol="38100" rtlCol="0" anchor="ctr">
        <a:spAutoFit/>
      </a:bodyPr>
      <a:lstStyle>
        <a:defPPr marL="0" marR="0" indent="0" algn="ctr" defTabSz="58869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6458" tIns="26458" rIns="26458" bIns="26458" numCol="1" spcCol="38100" rtlCol="0" anchor="ctr">
        <a:spAutoFit/>
      </a:bodyPr>
      <a:lstStyle>
        <a:defPPr marL="0" marR="0" indent="0" algn="ctr" defTabSz="903088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Canela Bold</vt:lpstr>
      <vt:lpstr>Canela Deck Regular</vt:lpstr>
      <vt:lpstr>Canela Regular</vt:lpstr>
      <vt:lpstr>Canela Text Regular</vt:lpstr>
      <vt:lpstr>Graphik</vt:lpstr>
      <vt:lpstr>Graphik Medium</vt:lpstr>
      <vt:lpstr>Graphik Semibold</vt:lpstr>
      <vt:lpstr>Helvetica Neue</vt:lpstr>
      <vt:lpstr>23_ClassicWhite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</cp:revision>
  <dcterms:modified xsi:type="dcterms:W3CDTF">2025-05-05T09:42:44Z</dcterms:modified>
</cp:coreProperties>
</file>